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4" r:id="rId4"/>
    <p:sldId id="284" r:id="rId5"/>
    <p:sldId id="337" r:id="rId6"/>
    <p:sldId id="347" r:id="rId7"/>
    <p:sldId id="336" r:id="rId8"/>
    <p:sldId id="338" r:id="rId9"/>
    <p:sldId id="339" r:id="rId10"/>
    <p:sldId id="340" r:id="rId11"/>
    <p:sldId id="348" r:id="rId12"/>
    <p:sldId id="342" r:id="rId13"/>
    <p:sldId id="343" r:id="rId14"/>
    <p:sldId id="346" r:id="rId15"/>
    <p:sldId id="344" r:id="rId16"/>
  </p:sldIdLst>
  <p:sldSz cx="9144000" cy="5143500" type="screen16x9"/>
  <p:notesSz cx="6858000" cy="9144000"/>
  <p:embeddedFontLst>
    <p:embeddedFont>
      <p:font typeface="배달의민족 주아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9283" autoAdjust="0"/>
  </p:normalViewPr>
  <p:slideViewPr>
    <p:cSldViewPr>
      <p:cViewPr>
        <p:scale>
          <a:sx n="125" d="100"/>
          <a:sy n="125" d="100"/>
        </p:scale>
        <p:origin x="14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원배" userId="33e2658aee3cb2e9" providerId="LiveId" clId="{4678351F-DDE5-42D9-A804-089EA076AFED}"/>
    <pc:docChg chg="undo custSel addSld delSld modSld">
      <pc:chgData name="이 원배" userId="33e2658aee3cb2e9" providerId="LiveId" clId="{4678351F-DDE5-42D9-A804-089EA076AFED}" dt="2021-06-24T09:08:24.095" v="770" actId="14100"/>
      <pc:docMkLst>
        <pc:docMk/>
      </pc:docMkLst>
      <pc:sldChg chg="addSp modSp mod">
        <pc:chgData name="이 원배" userId="33e2658aee3cb2e9" providerId="LiveId" clId="{4678351F-DDE5-42D9-A804-089EA076AFED}" dt="2021-06-24T08:34:03.342" v="26" actId="20577"/>
        <pc:sldMkLst>
          <pc:docMk/>
          <pc:sldMk cId="3540604115" sldId="256"/>
        </pc:sldMkLst>
        <pc:spChg chg="add mod">
          <ac:chgData name="이 원배" userId="33e2658aee3cb2e9" providerId="LiveId" clId="{4678351F-DDE5-42D9-A804-089EA076AFED}" dt="2021-06-24T08:34:03.342" v="26" actId="20577"/>
          <ac:spMkLst>
            <pc:docMk/>
            <pc:sldMk cId="3540604115" sldId="256"/>
            <ac:spMk id="11" creationId="{CEA50002-190F-408C-A798-2823453DADA3}"/>
          </ac:spMkLst>
        </pc:spChg>
      </pc:sldChg>
      <pc:sldChg chg="modSp mod">
        <pc:chgData name="이 원배" userId="33e2658aee3cb2e9" providerId="LiveId" clId="{4678351F-DDE5-42D9-A804-089EA076AFED}" dt="2021-06-24T08:57:13.376" v="654"/>
        <pc:sldMkLst>
          <pc:docMk/>
          <pc:sldMk cId="898426100" sldId="284"/>
        </pc:sldMkLst>
        <pc:spChg chg="mod">
          <ac:chgData name="이 원배" userId="33e2658aee3cb2e9" providerId="LiveId" clId="{4678351F-DDE5-42D9-A804-089EA076AFED}" dt="2021-06-24T08:52:25.702" v="425"/>
          <ac:spMkLst>
            <pc:docMk/>
            <pc:sldMk cId="898426100" sldId="284"/>
            <ac:spMk id="6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7:13.376" v="654"/>
          <ac:spMkLst>
            <pc:docMk/>
            <pc:sldMk cId="898426100" sldId="284"/>
            <ac:spMk id="70" creationId="{00000000-0000-0000-0000-000000000000}"/>
          </ac:spMkLst>
        </pc:spChg>
      </pc:sldChg>
      <pc:sldChg chg="addSp modSp mod">
        <pc:chgData name="이 원배" userId="33e2658aee3cb2e9" providerId="LiveId" clId="{4678351F-DDE5-42D9-A804-089EA076AFED}" dt="2021-06-24T08:55:17.483" v="597"/>
        <pc:sldMkLst>
          <pc:docMk/>
          <pc:sldMk cId="660417675" sldId="337"/>
        </pc:sldMkLst>
        <pc:spChg chg="mod">
          <ac:chgData name="이 원배" userId="33e2658aee3cb2e9" providerId="LiveId" clId="{4678351F-DDE5-42D9-A804-089EA076AFED}" dt="2021-06-24T08:54:08.381" v="454" actId="1035"/>
          <ac:spMkLst>
            <pc:docMk/>
            <pc:sldMk cId="660417675" sldId="337"/>
            <ac:spMk id="7" creationId="{00000000-0000-0000-0000-000000000000}"/>
          </ac:spMkLst>
        </pc:spChg>
        <pc:spChg chg="add mod">
          <ac:chgData name="이 원배" userId="33e2658aee3cb2e9" providerId="LiveId" clId="{4678351F-DDE5-42D9-A804-089EA076AFED}" dt="2021-06-24T08:54:15.761" v="465" actId="1037"/>
          <ac:spMkLst>
            <pc:docMk/>
            <pc:sldMk cId="660417675" sldId="337"/>
            <ac:spMk id="22" creationId="{56BE1D65-F7D2-49B5-AB1B-8BF382B8EB17}"/>
          </ac:spMkLst>
        </pc:spChg>
        <pc:spChg chg="add mod">
          <ac:chgData name="이 원배" userId="33e2658aee3cb2e9" providerId="LiveId" clId="{4678351F-DDE5-42D9-A804-089EA076AFED}" dt="2021-06-24T08:55:17.483" v="597"/>
          <ac:spMkLst>
            <pc:docMk/>
            <pc:sldMk cId="660417675" sldId="337"/>
            <ac:spMk id="24" creationId="{AC8D30EA-DEE9-4CAB-897C-84D4BB9A5F41}"/>
          </ac:spMkLst>
        </pc:spChg>
        <pc:spChg chg="mod">
          <ac:chgData name="이 원배" userId="33e2658aee3cb2e9" providerId="LiveId" clId="{4678351F-DDE5-42D9-A804-089EA076AFED}" dt="2021-06-24T08:54:08.381" v="454" actId="1035"/>
          <ac:spMkLst>
            <pc:docMk/>
            <pc:sldMk cId="660417675" sldId="337"/>
            <ac:spMk id="58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4:08.381" v="454" actId="1035"/>
          <ac:spMkLst>
            <pc:docMk/>
            <pc:sldMk cId="660417675" sldId="337"/>
            <ac:spMk id="59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4:53.172" v="530"/>
          <ac:spMkLst>
            <pc:docMk/>
            <pc:sldMk cId="660417675" sldId="337"/>
            <ac:spMk id="61" creationId="{00000000-0000-0000-0000-000000000000}"/>
          </ac:spMkLst>
        </pc:spChg>
      </pc:sldChg>
      <pc:sldChg chg="modSp mod">
        <pc:chgData name="이 원배" userId="33e2658aee3cb2e9" providerId="LiveId" clId="{4678351F-DDE5-42D9-A804-089EA076AFED}" dt="2021-06-24T08:58:09.368" v="743"/>
        <pc:sldMkLst>
          <pc:docMk/>
          <pc:sldMk cId="3930218557" sldId="338"/>
        </pc:sldMkLst>
        <pc:spChg chg="mod">
          <ac:chgData name="이 원배" userId="33e2658aee3cb2e9" providerId="LiveId" clId="{4678351F-DDE5-42D9-A804-089EA076AFED}" dt="2021-06-24T08:58:09.368" v="743"/>
          <ac:spMkLst>
            <pc:docMk/>
            <pc:sldMk cId="3930218557" sldId="338"/>
            <ac:spMk id="2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7:32.815" v="684"/>
          <ac:spMkLst>
            <pc:docMk/>
            <pc:sldMk cId="3930218557" sldId="338"/>
            <ac:spMk id="58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7:51.672" v="690"/>
          <ac:spMkLst>
            <pc:docMk/>
            <pc:sldMk cId="3930218557" sldId="338"/>
            <ac:spMk id="61" creationId="{00000000-0000-0000-0000-000000000000}"/>
          </ac:spMkLst>
        </pc:spChg>
      </pc:sldChg>
      <pc:sldChg chg="modSp mod">
        <pc:chgData name="이 원배" userId="33e2658aee3cb2e9" providerId="LiveId" clId="{4678351F-DDE5-42D9-A804-089EA076AFED}" dt="2021-06-24T08:51:23.247" v="388" actId="1035"/>
        <pc:sldMkLst>
          <pc:docMk/>
          <pc:sldMk cId="1557347207" sldId="340"/>
        </pc:sldMkLst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2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3:41.422" v="206" actId="2711"/>
          <ac:spMkLst>
            <pc:docMk/>
            <pc:sldMk cId="1557347207" sldId="340"/>
            <ac:spMk id="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3:41.422" v="206" actId="2711"/>
          <ac:spMkLst>
            <pc:docMk/>
            <pc:sldMk cId="1557347207" sldId="340"/>
            <ac:spMk id="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3:41.422" v="206" actId="2711"/>
          <ac:spMkLst>
            <pc:docMk/>
            <pc:sldMk cId="1557347207" sldId="340"/>
            <ac:spMk id="8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3:41.422" v="206" actId="2711"/>
          <ac:spMkLst>
            <pc:docMk/>
            <pc:sldMk cId="1557347207" sldId="340"/>
            <ac:spMk id="1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2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2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2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3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4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49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5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5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1.658" v="370" actId="1035"/>
          <ac:spMkLst>
            <pc:docMk/>
            <pc:sldMk cId="1557347207" sldId="340"/>
            <ac:spMk id="57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6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7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7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7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77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23.247" v="388" actId="1035"/>
          <ac:spMkLst>
            <pc:docMk/>
            <pc:sldMk cId="1557347207" sldId="340"/>
            <ac:spMk id="88" creationId="{00000000-0000-0000-0000-000000000000}"/>
          </ac:spMkLst>
        </pc:sp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10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15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28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40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42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45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52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54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69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79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81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83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85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87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92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23.247" v="388" actId="1035"/>
          <ac:cxnSpMkLst>
            <pc:docMk/>
            <pc:sldMk cId="1557347207" sldId="340"/>
            <ac:cxnSpMk id="95" creationId="{00000000-0000-0000-0000-000000000000}"/>
          </ac:cxnSpMkLst>
        </pc:cxnChg>
      </pc:sldChg>
      <pc:sldChg chg="addSp delSp modSp mod">
        <pc:chgData name="이 원배" userId="33e2658aee3cb2e9" providerId="LiveId" clId="{4678351F-DDE5-42D9-A804-089EA076AFED}" dt="2021-06-24T08:51:47.238" v="405" actId="20577"/>
        <pc:sldMkLst>
          <pc:docMk/>
          <pc:sldMk cId="880264338" sldId="341"/>
        </pc:sldMkLst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2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19.143" v="216" actId="2711"/>
          <ac:spMkLst>
            <pc:docMk/>
            <pc:sldMk cId="880264338" sldId="341"/>
            <ac:spMk id="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19.143" v="216" actId="2711"/>
          <ac:spMkLst>
            <pc:docMk/>
            <pc:sldMk cId="880264338" sldId="341"/>
            <ac:spMk id="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19.143" v="216" actId="2711"/>
          <ac:spMkLst>
            <pc:docMk/>
            <pc:sldMk cId="880264338" sldId="341"/>
            <ac:spMk id="8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19.143" v="216" actId="2711"/>
          <ac:spMkLst>
            <pc:docMk/>
            <pc:sldMk cId="880264338" sldId="341"/>
            <ac:spMk id="1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2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2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47.238" v="405" actId="20577"/>
          <ac:spMkLst>
            <pc:docMk/>
            <pc:sldMk cId="880264338" sldId="341"/>
            <ac:spMk id="25" creationId="{00000000-0000-0000-0000-000000000000}"/>
          </ac:spMkLst>
        </pc:spChg>
        <pc:spChg chg="del mod">
          <ac:chgData name="이 원배" userId="33e2658aee3cb2e9" providerId="LiveId" clId="{4678351F-DDE5-42D9-A804-089EA076AFED}" dt="2021-06-24T08:44:23.251" v="217" actId="478"/>
          <ac:spMkLst>
            <pc:docMk/>
            <pc:sldMk cId="880264338" sldId="341"/>
            <ac:spMk id="33" creationId="{00000000-0000-0000-0000-000000000000}"/>
          </ac:spMkLst>
        </pc:spChg>
        <pc:spChg chg="add 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38" creationId="{C53CADD4-01C7-480F-8A9D-8AA7E1AD993D}"/>
          </ac:spMkLst>
        </pc:spChg>
        <pc:spChg chg="add 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39" creationId="{A682F536-FD89-46F0-98AC-921B85C4A8BE}"/>
          </ac:spMkLst>
        </pc:spChg>
        <pc:spChg chg="del mod">
          <ac:chgData name="이 원배" userId="33e2658aee3cb2e9" providerId="LiveId" clId="{4678351F-DDE5-42D9-A804-089EA076AFED}" dt="2021-06-24T08:44:23.251" v="217" actId="478"/>
          <ac:spMkLst>
            <pc:docMk/>
            <pc:sldMk cId="880264338" sldId="341"/>
            <ac:spMk id="43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5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5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5.530" v="378" actId="1035"/>
          <ac:spMkLst>
            <pc:docMk/>
            <pc:sldMk cId="880264338" sldId="341"/>
            <ac:spMk id="57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6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7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7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7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77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1:19.088" v="383" actId="1035"/>
          <ac:spMkLst>
            <pc:docMk/>
            <pc:sldMk cId="880264338" sldId="341"/>
            <ac:spMk id="88" creationId="{00000000-0000-0000-0000-000000000000}"/>
          </ac:spMkLst>
        </pc:spChg>
        <pc:cxnChg chg="mod">
          <ac:chgData name="이 원배" userId="33e2658aee3cb2e9" providerId="LiveId" clId="{4678351F-DDE5-42D9-A804-089EA076AFED}" dt="2021-06-24T08:51:45.804" v="401" actId="14100"/>
          <ac:cxnSpMkLst>
            <pc:docMk/>
            <pc:sldMk cId="880264338" sldId="341"/>
            <ac:cxnSpMk id="10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15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28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45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52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54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69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79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81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83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85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87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92" creationId="{00000000-0000-0000-0000-000000000000}"/>
          </ac:cxnSpMkLst>
        </pc:cxnChg>
        <pc:cxnChg chg="mod">
          <ac:chgData name="이 원배" userId="33e2658aee3cb2e9" providerId="LiveId" clId="{4678351F-DDE5-42D9-A804-089EA076AFED}" dt="2021-06-24T08:51:19.088" v="383" actId="1035"/>
          <ac:cxnSpMkLst>
            <pc:docMk/>
            <pc:sldMk cId="880264338" sldId="341"/>
            <ac:cxnSpMk id="95" creationId="{00000000-0000-0000-0000-000000000000}"/>
          </ac:cxnSpMkLst>
        </pc:cxnChg>
      </pc:sldChg>
      <pc:sldChg chg="delSp modSp mod">
        <pc:chgData name="이 원배" userId="33e2658aee3cb2e9" providerId="LiveId" clId="{4678351F-DDE5-42D9-A804-089EA076AFED}" dt="2021-06-24T09:01:57.884" v="769" actId="20577"/>
        <pc:sldMkLst>
          <pc:docMk/>
          <pc:sldMk cId="3313477878" sldId="343"/>
        </pc:sldMkLst>
        <pc:spChg chg="mod">
          <ac:chgData name="이 원배" userId="33e2658aee3cb2e9" providerId="LiveId" clId="{4678351F-DDE5-42D9-A804-089EA076AFED}" dt="2021-06-24T09:01:57.884" v="769" actId="20577"/>
          <ac:spMkLst>
            <pc:docMk/>
            <pc:sldMk cId="3313477878" sldId="343"/>
            <ac:spMk id="21" creationId="{00000000-0000-0000-0000-000000000000}"/>
          </ac:spMkLst>
        </pc:spChg>
        <pc:spChg chg="mod">
          <ac:chgData name="이 원배" userId="33e2658aee3cb2e9" providerId="LiveId" clId="{4678351F-DDE5-42D9-A804-089EA076AFED}" dt="2021-06-24T08:35:07.371" v="34" actId="20577"/>
          <ac:spMkLst>
            <pc:docMk/>
            <pc:sldMk cId="3313477878" sldId="343"/>
            <ac:spMk id="23" creationId="{00000000-0000-0000-0000-000000000000}"/>
          </ac:spMkLst>
        </pc:spChg>
        <pc:spChg chg="del">
          <ac:chgData name="이 원배" userId="33e2658aee3cb2e9" providerId="LiveId" clId="{4678351F-DDE5-42D9-A804-089EA076AFED}" dt="2021-06-24T08:59:26.866" v="745" actId="478"/>
          <ac:spMkLst>
            <pc:docMk/>
            <pc:sldMk cId="3313477878" sldId="343"/>
            <ac:spMk id="24" creationId="{00000000-0000-0000-0000-000000000000}"/>
          </ac:spMkLst>
        </pc:spChg>
        <pc:spChg chg="del">
          <ac:chgData name="이 원배" userId="33e2658aee3cb2e9" providerId="LiveId" clId="{4678351F-DDE5-42D9-A804-089EA076AFED}" dt="2021-06-24T08:59:26.099" v="744" actId="478"/>
          <ac:spMkLst>
            <pc:docMk/>
            <pc:sldMk cId="3313477878" sldId="343"/>
            <ac:spMk id="2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9:30.337" v="754" actId="1036"/>
          <ac:spMkLst>
            <pc:docMk/>
            <pc:sldMk cId="3313477878" sldId="343"/>
            <ac:spMk id="26" creationId="{00000000-0000-0000-0000-000000000000}"/>
          </ac:spMkLst>
        </pc:spChg>
        <pc:spChg chg="mod">
          <ac:chgData name="이 원배" userId="33e2658aee3cb2e9" providerId="LiveId" clId="{4678351F-DDE5-42D9-A804-089EA076AFED}" dt="2021-06-24T08:59:30.337" v="754" actId="1036"/>
          <ac:spMkLst>
            <pc:docMk/>
            <pc:sldMk cId="3313477878" sldId="343"/>
            <ac:spMk id="27" creationId="{00000000-0000-0000-0000-000000000000}"/>
          </ac:spMkLst>
        </pc:spChg>
      </pc:sldChg>
      <pc:sldChg chg="modSp del mod">
        <pc:chgData name="이 원배" userId="33e2658aee3cb2e9" providerId="LiveId" clId="{4678351F-DDE5-42D9-A804-089EA076AFED}" dt="2021-06-24T08:50:00.455" v="362" actId="47"/>
        <pc:sldMkLst>
          <pc:docMk/>
          <pc:sldMk cId="1901543896" sldId="345"/>
        </pc:sldMkLst>
        <pc:graphicFrameChg chg="mod modGraphic">
          <ac:chgData name="이 원배" userId="33e2658aee3cb2e9" providerId="LiveId" clId="{4678351F-DDE5-42D9-A804-089EA076AFED}" dt="2021-06-24T08:37:07.078" v="43" actId="14100"/>
          <ac:graphicFrameMkLst>
            <pc:docMk/>
            <pc:sldMk cId="1901543896" sldId="345"/>
            <ac:graphicFrameMk id="2" creationId="{00000000-0000-0000-0000-000000000000}"/>
          </ac:graphicFrameMkLst>
        </pc:graphicFrameChg>
      </pc:sldChg>
      <pc:sldChg chg="addSp delSp modSp add mod">
        <pc:chgData name="이 원배" userId="33e2658aee3cb2e9" providerId="LiveId" clId="{4678351F-DDE5-42D9-A804-089EA076AFED}" dt="2021-06-24T09:08:24.095" v="770" actId="14100"/>
        <pc:sldMkLst>
          <pc:docMk/>
          <pc:sldMk cId="2526548419" sldId="346"/>
        </pc:sldMkLst>
        <pc:spChg chg="mod">
          <ac:chgData name="이 원배" userId="33e2658aee3cb2e9" providerId="LiveId" clId="{4678351F-DDE5-42D9-A804-089EA076AFED}" dt="2021-06-24T08:44:37.089" v="219" actId="2711"/>
          <ac:spMkLst>
            <pc:docMk/>
            <pc:sldMk cId="2526548419" sldId="346"/>
            <ac:spMk id="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37.089" v="219" actId="2711"/>
          <ac:spMkLst>
            <pc:docMk/>
            <pc:sldMk cId="2526548419" sldId="346"/>
            <ac:spMk id="5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37.089" v="219" actId="2711"/>
          <ac:spMkLst>
            <pc:docMk/>
            <pc:sldMk cId="2526548419" sldId="346"/>
            <ac:spMk id="8" creationId="{00000000-0000-0000-0000-000000000000}"/>
          </ac:spMkLst>
        </pc:spChg>
        <pc:spChg chg="del mod">
          <ac:chgData name="이 원배" userId="33e2658aee3cb2e9" providerId="LiveId" clId="{4678351F-DDE5-42D9-A804-089EA076AFED}" dt="2021-06-24T08:46:08.826" v="245" actId="478"/>
          <ac:spMkLst>
            <pc:docMk/>
            <pc:sldMk cId="2526548419" sldId="346"/>
            <ac:spMk id="10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37.089" v="219" actId="2711"/>
          <ac:spMkLst>
            <pc:docMk/>
            <pc:sldMk cId="2526548419" sldId="346"/>
            <ac:spMk id="13" creationId="{00000000-0000-0000-0000-000000000000}"/>
          </ac:spMkLst>
        </pc:spChg>
        <pc:spChg chg="add mod">
          <ac:chgData name="이 원배" userId="33e2658aee3cb2e9" providerId="LiveId" clId="{4678351F-DDE5-42D9-A804-089EA076AFED}" dt="2021-06-24T08:47:42.397" v="268" actId="14100"/>
          <ac:spMkLst>
            <pc:docMk/>
            <pc:sldMk cId="2526548419" sldId="346"/>
            <ac:spMk id="19" creationId="{1B60B96C-9E8E-4EFB-A028-FDA2E2B86289}"/>
          </ac:spMkLst>
        </pc:spChg>
        <pc:spChg chg="add mod">
          <ac:chgData name="이 원배" userId="33e2658aee3cb2e9" providerId="LiveId" clId="{4678351F-DDE5-42D9-A804-089EA076AFED}" dt="2021-06-24T08:49:57.444" v="361" actId="1038"/>
          <ac:spMkLst>
            <pc:docMk/>
            <pc:sldMk cId="2526548419" sldId="346"/>
            <ac:spMk id="20" creationId="{83C85971-E54A-4385-93EC-19132396EB87}"/>
          </ac:spMkLst>
        </pc:spChg>
        <pc:spChg chg="add mod">
          <ac:chgData name="이 원배" userId="33e2658aee3cb2e9" providerId="LiveId" clId="{4678351F-DDE5-42D9-A804-089EA076AFED}" dt="2021-06-24T08:49:38.100" v="345" actId="14100"/>
          <ac:spMkLst>
            <pc:docMk/>
            <pc:sldMk cId="2526548419" sldId="346"/>
            <ac:spMk id="21" creationId="{FB2D26AD-8C50-411F-A0BE-EDE7B5BB1DD7}"/>
          </ac:spMkLst>
        </pc:spChg>
        <pc:spChg chg="add mod">
          <ac:chgData name="이 원배" userId="33e2658aee3cb2e9" providerId="LiveId" clId="{4678351F-DDE5-42D9-A804-089EA076AFED}" dt="2021-06-24T09:08:24.095" v="770" actId="14100"/>
          <ac:spMkLst>
            <pc:docMk/>
            <pc:sldMk cId="2526548419" sldId="346"/>
            <ac:spMk id="22" creationId="{F4BB7B08-1DBE-4C07-B477-78DFD32699F8}"/>
          </ac:spMkLst>
        </pc:spChg>
        <pc:spChg chg="add del mod">
          <ac:chgData name="이 원배" userId="33e2658aee3cb2e9" providerId="LiveId" clId="{4678351F-DDE5-42D9-A804-089EA076AFED}" dt="2021-06-24T08:49:04.123" v="338" actId="478"/>
          <ac:spMkLst>
            <pc:docMk/>
            <pc:sldMk cId="2526548419" sldId="346"/>
            <ac:spMk id="23" creationId="{9D53B224-2A3B-4D40-947D-C170468AAD7B}"/>
          </ac:spMkLst>
        </pc:spChg>
        <pc:spChg chg="add mod">
          <ac:chgData name="이 원배" userId="33e2658aee3cb2e9" providerId="LiveId" clId="{4678351F-DDE5-42D9-A804-089EA076AFED}" dt="2021-06-24T08:49:51.831" v="360" actId="1038"/>
          <ac:spMkLst>
            <pc:docMk/>
            <pc:sldMk cId="2526548419" sldId="346"/>
            <ac:spMk id="24" creationId="{8D904760-5080-4BF6-9203-5D827B6F6564}"/>
          </ac:spMkLst>
        </pc:spChg>
        <pc:spChg chg="add del mod">
          <ac:chgData name="이 원배" userId="33e2658aee3cb2e9" providerId="LiveId" clId="{4678351F-DDE5-42D9-A804-089EA076AFED}" dt="2021-06-24T08:49:45.471" v="347" actId="478"/>
          <ac:spMkLst>
            <pc:docMk/>
            <pc:sldMk cId="2526548419" sldId="346"/>
            <ac:spMk id="25" creationId="{D5C2B2A4-1A7F-47C4-9102-7149B4956E10}"/>
          </ac:spMkLst>
        </pc:spChg>
        <pc:spChg chg="mod">
          <ac:chgData name="이 원배" userId="33e2658aee3cb2e9" providerId="LiveId" clId="{4678351F-DDE5-42D9-A804-089EA076AFED}" dt="2021-06-24T08:46:49.950" v="264" actId="1035"/>
          <ac:spMkLst>
            <pc:docMk/>
            <pc:sldMk cId="2526548419" sldId="346"/>
            <ac:spMk id="29" creationId="{00000000-0000-0000-0000-000000000000}"/>
          </ac:spMkLst>
        </pc:spChg>
        <pc:spChg chg="del mod">
          <ac:chgData name="이 원배" userId="33e2658aee3cb2e9" providerId="LiveId" clId="{4678351F-DDE5-42D9-A804-089EA076AFED}" dt="2021-06-24T08:46:09.801" v="246" actId="478"/>
          <ac:spMkLst>
            <pc:docMk/>
            <pc:sldMk cId="2526548419" sldId="346"/>
            <ac:spMk id="30" creationId="{00000000-0000-0000-0000-000000000000}"/>
          </ac:spMkLst>
        </pc:spChg>
        <pc:spChg chg="del mod">
          <ac:chgData name="이 원배" userId="33e2658aee3cb2e9" providerId="LiveId" clId="{4678351F-DDE5-42D9-A804-089EA076AFED}" dt="2021-06-24T08:46:10.267" v="247" actId="478"/>
          <ac:spMkLst>
            <pc:docMk/>
            <pc:sldMk cId="2526548419" sldId="346"/>
            <ac:spMk id="31" creationId="{00000000-0000-0000-0000-000000000000}"/>
          </ac:spMkLst>
        </pc:spChg>
        <pc:spChg chg="del mod">
          <ac:chgData name="이 원배" userId="33e2658aee3cb2e9" providerId="LiveId" clId="{4678351F-DDE5-42D9-A804-089EA076AFED}" dt="2021-06-24T08:46:10.841" v="248" actId="478"/>
          <ac:spMkLst>
            <pc:docMk/>
            <pc:sldMk cId="2526548419" sldId="346"/>
            <ac:spMk id="32" creationId="{00000000-0000-0000-0000-000000000000}"/>
          </ac:spMkLst>
        </pc:spChg>
        <pc:spChg chg="del mod">
          <ac:chgData name="이 원배" userId="33e2658aee3cb2e9" providerId="LiveId" clId="{4678351F-DDE5-42D9-A804-089EA076AFED}" dt="2021-06-24T08:46:11.328" v="249" actId="478"/>
          <ac:spMkLst>
            <pc:docMk/>
            <pc:sldMk cId="2526548419" sldId="346"/>
            <ac:spMk id="34" creationId="{00000000-0000-0000-0000-000000000000}"/>
          </ac:spMkLst>
        </pc:spChg>
        <pc:spChg chg="mod">
          <ac:chgData name="이 원배" userId="33e2658aee3cb2e9" providerId="LiveId" clId="{4678351F-DDE5-42D9-A804-089EA076AFED}" dt="2021-06-24T08:44:37.089" v="219" actId="2711"/>
          <ac:spMkLst>
            <pc:docMk/>
            <pc:sldMk cId="2526548419" sldId="346"/>
            <ac:spMk id="57" creationId="{00000000-0000-0000-0000-000000000000}"/>
          </ac:spMkLst>
        </pc:spChg>
        <pc:graphicFrameChg chg="del modGraphic">
          <ac:chgData name="이 원배" userId="33e2658aee3cb2e9" providerId="LiveId" clId="{4678351F-DDE5-42D9-A804-089EA076AFED}" dt="2021-06-24T08:37:36.187" v="46" actId="478"/>
          <ac:graphicFrameMkLst>
            <pc:docMk/>
            <pc:sldMk cId="2526548419" sldId="346"/>
            <ac:graphicFrameMk id="2" creationId="{00000000-0000-0000-0000-000000000000}"/>
          </ac:graphicFrameMkLst>
        </pc:graphicFrameChg>
        <pc:graphicFrameChg chg="add del modGraphic">
          <ac:chgData name="이 원배" userId="33e2658aee3cb2e9" providerId="LiveId" clId="{4678351F-DDE5-42D9-A804-089EA076AFED}" dt="2021-06-24T08:37:47.268" v="50" actId="3680"/>
          <ac:graphicFrameMkLst>
            <pc:docMk/>
            <pc:sldMk cId="2526548419" sldId="346"/>
            <ac:graphicFrameMk id="7" creationId="{181F7DA0-1D55-4194-9CDC-E0B1B8645A06}"/>
          </ac:graphicFrameMkLst>
        </pc:graphicFrameChg>
        <pc:graphicFrameChg chg="add mod ord modGraphic">
          <ac:chgData name="이 원배" userId="33e2658aee3cb2e9" providerId="LiveId" clId="{4678351F-DDE5-42D9-A804-089EA076AFED}" dt="2021-06-24T08:49:34.414" v="344" actId="14734"/>
          <ac:graphicFrameMkLst>
            <pc:docMk/>
            <pc:sldMk cId="2526548419" sldId="346"/>
            <ac:graphicFrameMk id="9" creationId="{4B5CA324-77AE-4340-AD1F-552FDF0E429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4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7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7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2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33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61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2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8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5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70880" y="0"/>
            <a:ext cx="242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학기 졸업작품 기획발표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2024" y="1990650"/>
            <a:ext cx="41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이슈 및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스케쥴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관리 프로그램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903306" y="1975698"/>
            <a:ext cx="254090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55776" y="1975698"/>
            <a:ext cx="134753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555776" y="2513870"/>
            <a:ext cx="2490642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45285" y="2513870"/>
            <a:ext cx="1398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0272" y="4731990"/>
            <a:ext cx="242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2011180058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이원배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563718" y="185727"/>
            <a:ext cx="2422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지도교수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이형구 교수님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50002-190F-408C-A798-2823453DADA3}"/>
              </a:ext>
            </a:extLst>
          </p:cNvPr>
          <p:cNvSpPr txBox="1"/>
          <p:nvPr/>
        </p:nvSpPr>
        <p:spPr>
          <a:xfrm>
            <a:off x="2478900" y="2571750"/>
            <a:ext cx="41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ITSchedule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30354"/>
            <a:ext cx="222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흐름도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669950"/>
            <a:ext cx="936104" cy="366398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WEB</a:t>
            </a:r>
            <a:endParaRPr lang="ko-KR" altLang="en-US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412932"/>
            <a:ext cx="1224136" cy="64807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LOGIN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3788" y="2864470"/>
            <a:ext cx="139787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스케줄항목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5536" y="2626863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이슈항목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11858" y="1412932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회원가입</a:t>
            </a:r>
          </a:p>
        </p:txBody>
      </p:sp>
      <p:cxnSp>
        <p:nvCxnSpPr>
          <p:cNvPr id="10" name="직선 화살표 연결선 9"/>
          <p:cNvCxnSpPr>
            <a:stCxn id="2" idx="3"/>
            <a:endCxn id="25" idx="1"/>
          </p:cNvCxnSpPr>
          <p:nvPr/>
        </p:nvCxnSpPr>
        <p:spPr>
          <a:xfrm>
            <a:off x="1619672" y="1736968"/>
            <a:ext cx="9921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" idx="2"/>
            <a:endCxn id="24" idx="0"/>
          </p:cNvCxnSpPr>
          <p:nvPr/>
        </p:nvCxnSpPr>
        <p:spPr>
          <a:xfrm>
            <a:off x="1007604" y="2061004"/>
            <a:ext cx="0" cy="56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endCxn id="2" idx="0"/>
          </p:cNvCxnSpPr>
          <p:nvPr/>
        </p:nvCxnSpPr>
        <p:spPr>
          <a:xfrm rot="10800000">
            <a:off x="1007605" y="1412932"/>
            <a:ext cx="1108161" cy="324036"/>
          </a:xfrm>
          <a:prstGeom prst="bentConnector4">
            <a:avLst>
              <a:gd name="adj1" fmla="val -595"/>
              <a:gd name="adj2" fmla="val 170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52007" y="1767676"/>
            <a:ext cx="610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실 패</a:t>
            </a:r>
            <a:endParaRPr lang="ko-KR" altLang="en-US" sz="1100" dirty="0">
              <a:solidFill>
                <a:srgbClr val="FF000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44008" y="1412932"/>
            <a:ext cx="165618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배달의민족 주아" panose="020B0600000101010101" charset="-127"/>
                <a:ea typeface="배달의민족 주아" panose="020B0600000101010101" charset="-127"/>
              </a:rPr>
              <a:t>회원가입완료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40" name="직선 화살표 연결선 39"/>
          <p:cNvCxnSpPr>
            <a:stCxn id="25" idx="3"/>
            <a:endCxn id="49" idx="1"/>
          </p:cNvCxnSpPr>
          <p:nvPr/>
        </p:nvCxnSpPr>
        <p:spPr>
          <a:xfrm>
            <a:off x="3835994" y="1736968"/>
            <a:ext cx="808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49" idx="0"/>
            <a:endCxn id="2" idx="0"/>
          </p:cNvCxnSpPr>
          <p:nvPr/>
        </p:nvCxnSpPr>
        <p:spPr>
          <a:xfrm rot="16200000" flipV="1">
            <a:off x="3239852" y="-819316"/>
            <a:ext cx="12700" cy="4464496"/>
          </a:xfrm>
          <a:prstGeom prst="bentConnector3">
            <a:avLst>
              <a:gd name="adj1" fmla="val 192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5257" y="2117887"/>
            <a:ext cx="400110" cy="4129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성 공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44662" y="245400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등록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044662" y="3343900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편집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051138" y="423379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삭제</a:t>
            </a:r>
          </a:p>
        </p:txBody>
      </p:sp>
      <p:cxnSp>
        <p:nvCxnSpPr>
          <p:cNvPr id="45" name="꺾인 연결선 44"/>
          <p:cNvCxnSpPr>
            <a:stCxn id="24" idx="3"/>
            <a:endCxn id="55" idx="1"/>
          </p:cNvCxnSpPr>
          <p:nvPr/>
        </p:nvCxnSpPr>
        <p:spPr>
          <a:xfrm flipV="1">
            <a:off x="1619672" y="2778042"/>
            <a:ext cx="424990" cy="1728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4" idx="3"/>
            <a:endCxn id="56" idx="1"/>
          </p:cNvCxnSpPr>
          <p:nvPr/>
        </p:nvCxnSpPr>
        <p:spPr>
          <a:xfrm>
            <a:off x="1619672" y="2950899"/>
            <a:ext cx="424990" cy="717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4" idx="3"/>
            <a:endCxn id="66" idx="1"/>
          </p:cNvCxnSpPr>
          <p:nvPr/>
        </p:nvCxnSpPr>
        <p:spPr>
          <a:xfrm>
            <a:off x="1619672" y="2950899"/>
            <a:ext cx="431466" cy="1606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4" idx="2"/>
            <a:endCxn id="23" idx="1"/>
          </p:cNvCxnSpPr>
          <p:nvPr/>
        </p:nvCxnSpPr>
        <p:spPr>
          <a:xfrm rot="5400000" flipH="1" flipV="1">
            <a:off x="2307481" y="1888629"/>
            <a:ext cx="86429" cy="2686184"/>
          </a:xfrm>
          <a:prstGeom prst="bentConnector4">
            <a:avLst>
              <a:gd name="adj1" fmla="val -264495"/>
              <a:gd name="adj2" fmla="val 26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516650" y="2454006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스케줄등록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516650" y="3343900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스케줄편집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523126" y="4233794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스케줄삭제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534772" y="2864470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배달의민족 주아" panose="020B0600000101010101" charset="-127"/>
                <a:ea typeface="배달의민족 주아" panose="020B0600000101010101" charset="-127"/>
              </a:rPr>
              <a:t>스케줄공유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79" name="꺾인 연결선 78"/>
          <p:cNvCxnSpPr>
            <a:stCxn id="23" idx="3"/>
            <a:endCxn id="74" idx="1"/>
          </p:cNvCxnSpPr>
          <p:nvPr/>
        </p:nvCxnSpPr>
        <p:spPr>
          <a:xfrm flipV="1">
            <a:off x="5091660" y="2778042"/>
            <a:ext cx="424990" cy="410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23" idx="3"/>
            <a:endCxn id="75" idx="1"/>
          </p:cNvCxnSpPr>
          <p:nvPr/>
        </p:nvCxnSpPr>
        <p:spPr>
          <a:xfrm>
            <a:off x="5091660" y="3188506"/>
            <a:ext cx="424990" cy="479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23" idx="3"/>
            <a:endCxn id="76" idx="1"/>
          </p:cNvCxnSpPr>
          <p:nvPr/>
        </p:nvCxnSpPr>
        <p:spPr>
          <a:xfrm>
            <a:off x="5091660" y="3188506"/>
            <a:ext cx="431466" cy="13693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74" idx="3"/>
            <a:endCxn id="77" idx="1"/>
          </p:cNvCxnSpPr>
          <p:nvPr/>
        </p:nvCxnSpPr>
        <p:spPr>
          <a:xfrm>
            <a:off x="7020272" y="2778042"/>
            <a:ext cx="514500" cy="410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75" idx="3"/>
            <a:endCxn id="77" idx="1"/>
          </p:cNvCxnSpPr>
          <p:nvPr/>
        </p:nvCxnSpPr>
        <p:spPr>
          <a:xfrm flipV="1">
            <a:off x="7020272" y="3188506"/>
            <a:ext cx="514500" cy="479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7540037" y="4233794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LOGOUT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92" name="꺾인 연결선 91"/>
          <p:cNvCxnSpPr>
            <a:stCxn id="23" idx="2"/>
            <a:endCxn id="88" idx="2"/>
          </p:cNvCxnSpPr>
          <p:nvPr/>
        </p:nvCxnSpPr>
        <p:spPr>
          <a:xfrm rot="16200000" flipH="1">
            <a:off x="5657624" y="2247642"/>
            <a:ext cx="1369324" cy="3899124"/>
          </a:xfrm>
          <a:prstGeom prst="bentConnector3">
            <a:avLst>
              <a:gd name="adj1" fmla="val 1082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24" idx="2"/>
            <a:endCxn id="88" idx="2"/>
          </p:cNvCxnSpPr>
          <p:nvPr/>
        </p:nvCxnSpPr>
        <p:spPr>
          <a:xfrm rot="16200000" flipH="1">
            <a:off x="3846261" y="436278"/>
            <a:ext cx="1606931" cy="7284244"/>
          </a:xfrm>
          <a:prstGeom prst="bentConnector3">
            <a:avLst>
              <a:gd name="adj1" fmla="val 1070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F04FF-5D40-4C40-B241-A7D7E4E9FDF6}"/>
              </a:ext>
            </a:extLst>
          </p:cNvPr>
          <p:cNvSpPr/>
          <p:nvPr/>
        </p:nvSpPr>
        <p:spPr>
          <a:xfrm>
            <a:off x="440263" y="366793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Task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560D123-EDA4-444D-B7F0-41F5C6730E80}"/>
              </a:ext>
            </a:extLst>
          </p:cNvPr>
          <p:cNvCxnSpPr>
            <a:cxnSpLocks/>
            <a:stCxn id="2" idx="2"/>
            <a:endCxn id="41" idx="1"/>
          </p:cNvCxnSpPr>
          <p:nvPr/>
        </p:nvCxnSpPr>
        <p:spPr>
          <a:xfrm rot="5400000">
            <a:off x="-241550" y="2742818"/>
            <a:ext cx="1930968" cy="567341"/>
          </a:xfrm>
          <a:prstGeom prst="bentConnector4">
            <a:avLst>
              <a:gd name="adj1" fmla="val 15395"/>
              <a:gd name="adj2" fmla="val 140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CE5859-323D-42B8-B8A5-7A8EF1401509}"/>
              </a:ext>
            </a:extLst>
          </p:cNvPr>
          <p:cNvCxnSpPr>
            <a:stCxn id="41" idx="3"/>
          </p:cNvCxnSpPr>
          <p:nvPr/>
        </p:nvCxnSpPr>
        <p:spPr>
          <a:xfrm>
            <a:off x="1664399" y="3991972"/>
            <a:ext cx="167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3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30354"/>
            <a:ext cx="222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흐름도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669950"/>
            <a:ext cx="936104" cy="366398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WEB</a:t>
            </a:r>
            <a:endParaRPr lang="ko-KR" altLang="en-US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412932"/>
            <a:ext cx="1224136" cy="64807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LOGIN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3788" y="2864470"/>
            <a:ext cx="139787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스케줄항목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5536" y="2626863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이슈항목</a:t>
            </a:r>
          </a:p>
        </p:txBody>
      </p:sp>
      <p:cxnSp>
        <p:nvCxnSpPr>
          <p:cNvPr id="10" name="직선 화살표 연결선 9"/>
          <p:cNvCxnSpPr>
            <a:cxnSpLocks/>
            <a:stCxn id="2" idx="3"/>
          </p:cNvCxnSpPr>
          <p:nvPr/>
        </p:nvCxnSpPr>
        <p:spPr>
          <a:xfrm>
            <a:off x="1619672" y="1736968"/>
            <a:ext cx="9921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" idx="2"/>
            <a:endCxn id="24" idx="0"/>
          </p:cNvCxnSpPr>
          <p:nvPr/>
        </p:nvCxnSpPr>
        <p:spPr>
          <a:xfrm>
            <a:off x="1007604" y="2061004"/>
            <a:ext cx="0" cy="56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endCxn id="2" idx="0"/>
          </p:cNvCxnSpPr>
          <p:nvPr/>
        </p:nvCxnSpPr>
        <p:spPr>
          <a:xfrm rot="10800000">
            <a:off x="1007605" y="1412932"/>
            <a:ext cx="1108161" cy="324036"/>
          </a:xfrm>
          <a:prstGeom prst="bentConnector4">
            <a:avLst>
              <a:gd name="adj1" fmla="val -595"/>
              <a:gd name="adj2" fmla="val 1705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52007" y="1767676"/>
            <a:ext cx="610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실 패</a:t>
            </a:r>
            <a:endParaRPr lang="ko-KR" altLang="en-US" sz="1100" dirty="0">
              <a:solidFill>
                <a:srgbClr val="FF000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5257" y="2117887"/>
            <a:ext cx="400110" cy="4129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성 공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44662" y="245400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등록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044662" y="3343900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편집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051138" y="423379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삭제</a:t>
            </a:r>
          </a:p>
        </p:txBody>
      </p:sp>
      <p:cxnSp>
        <p:nvCxnSpPr>
          <p:cNvPr id="45" name="꺾인 연결선 44"/>
          <p:cNvCxnSpPr>
            <a:stCxn id="24" idx="3"/>
            <a:endCxn id="55" idx="1"/>
          </p:cNvCxnSpPr>
          <p:nvPr/>
        </p:nvCxnSpPr>
        <p:spPr>
          <a:xfrm flipV="1">
            <a:off x="1619672" y="2778042"/>
            <a:ext cx="424990" cy="1728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24" idx="3"/>
            <a:endCxn id="56" idx="1"/>
          </p:cNvCxnSpPr>
          <p:nvPr/>
        </p:nvCxnSpPr>
        <p:spPr>
          <a:xfrm>
            <a:off x="1619672" y="2950899"/>
            <a:ext cx="424990" cy="717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4" idx="3"/>
            <a:endCxn id="66" idx="1"/>
          </p:cNvCxnSpPr>
          <p:nvPr/>
        </p:nvCxnSpPr>
        <p:spPr>
          <a:xfrm>
            <a:off x="1619672" y="2950899"/>
            <a:ext cx="431466" cy="1606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4" idx="2"/>
            <a:endCxn id="23" idx="1"/>
          </p:cNvCxnSpPr>
          <p:nvPr/>
        </p:nvCxnSpPr>
        <p:spPr>
          <a:xfrm rot="5400000" flipH="1" flipV="1">
            <a:off x="2307481" y="1888629"/>
            <a:ext cx="86429" cy="2686184"/>
          </a:xfrm>
          <a:prstGeom prst="bentConnector4">
            <a:avLst>
              <a:gd name="adj1" fmla="val -264495"/>
              <a:gd name="adj2" fmla="val 26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516650" y="2454006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스케줄등록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516650" y="3343900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스케줄편집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523126" y="4233794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스케줄삭제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534772" y="2864470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배달의민족 주아" panose="020B0600000101010101" charset="-127"/>
                <a:ea typeface="배달의민족 주아" panose="020B0600000101010101" charset="-127"/>
              </a:rPr>
              <a:t>스케줄공유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79" name="꺾인 연결선 78"/>
          <p:cNvCxnSpPr>
            <a:stCxn id="23" idx="3"/>
            <a:endCxn id="74" idx="1"/>
          </p:cNvCxnSpPr>
          <p:nvPr/>
        </p:nvCxnSpPr>
        <p:spPr>
          <a:xfrm flipV="1">
            <a:off x="5091660" y="2778042"/>
            <a:ext cx="424990" cy="410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23" idx="3"/>
            <a:endCxn id="75" idx="1"/>
          </p:cNvCxnSpPr>
          <p:nvPr/>
        </p:nvCxnSpPr>
        <p:spPr>
          <a:xfrm>
            <a:off x="5091660" y="3188506"/>
            <a:ext cx="424990" cy="479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23" idx="3"/>
            <a:endCxn id="76" idx="1"/>
          </p:cNvCxnSpPr>
          <p:nvPr/>
        </p:nvCxnSpPr>
        <p:spPr>
          <a:xfrm>
            <a:off x="5091660" y="3188506"/>
            <a:ext cx="431466" cy="13693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74" idx="3"/>
            <a:endCxn id="77" idx="1"/>
          </p:cNvCxnSpPr>
          <p:nvPr/>
        </p:nvCxnSpPr>
        <p:spPr>
          <a:xfrm>
            <a:off x="7020272" y="2778042"/>
            <a:ext cx="514500" cy="410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75" idx="3"/>
            <a:endCxn id="77" idx="1"/>
          </p:cNvCxnSpPr>
          <p:nvPr/>
        </p:nvCxnSpPr>
        <p:spPr>
          <a:xfrm flipV="1">
            <a:off x="7020272" y="3188506"/>
            <a:ext cx="514500" cy="479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7540037" y="4233794"/>
            <a:ext cx="1503622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LOGOUT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92" name="꺾인 연결선 91"/>
          <p:cNvCxnSpPr>
            <a:stCxn id="23" idx="2"/>
            <a:endCxn id="88" idx="2"/>
          </p:cNvCxnSpPr>
          <p:nvPr/>
        </p:nvCxnSpPr>
        <p:spPr>
          <a:xfrm rot="16200000" flipH="1">
            <a:off x="5657624" y="2247642"/>
            <a:ext cx="1369324" cy="3899124"/>
          </a:xfrm>
          <a:prstGeom prst="bentConnector3">
            <a:avLst>
              <a:gd name="adj1" fmla="val 1082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24" idx="2"/>
            <a:endCxn id="88" idx="2"/>
          </p:cNvCxnSpPr>
          <p:nvPr/>
        </p:nvCxnSpPr>
        <p:spPr>
          <a:xfrm rot="16200000" flipH="1">
            <a:off x="3846261" y="436278"/>
            <a:ext cx="1606931" cy="7284244"/>
          </a:xfrm>
          <a:prstGeom prst="bentConnector3">
            <a:avLst>
              <a:gd name="adj1" fmla="val 1070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F04FF-5D40-4C40-B241-A7D7E4E9FDF6}"/>
              </a:ext>
            </a:extLst>
          </p:cNvPr>
          <p:cNvSpPr/>
          <p:nvPr/>
        </p:nvSpPr>
        <p:spPr>
          <a:xfrm>
            <a:off x="440263" y="366793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Task</a:t>
            </a:r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560D123-EDA4-444D-B7F0-41F5C6730E80}"/>
              </a:ext>
            </a:extLst>
          </p:cNvPr>
          <p:cNvCxnSpPr>
            <a:cxnSpLocks/>
            <a:stCxn id="2" idx="2"/>
            <a:endCxn id="41" idx="1"/>
          </p:cNvCxnSpPr>
          <p:nvPr/>
        </p:nvCxnSpPr>
        <p:spPr>
          <a:xfrm rot="5400000">
            <a:off x="-241550" y="2742818"/>
            <a:ext cx="1930968" cy="567341"/>
          </a:xfrm>
          <a:prstGeom prst="bentConnector4">
            <a:avLst>
              <a:gd name="adj1" fmla="val 15395"/>
              <a:gd name="adj2" fmla="val 140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CE5859-323D-42B8-B8A5-7A8EF1401509}"/>
              </a:ext>
            </a:extLst>
          </p:cNvPr>
          <p:cNvCxnSpPr>
            <a:stCxn id="41" idx="3"/>
          </p:cNvCxnSpPr>
          <p:nvPr/>
        </p:nvCxnSpPr>
        <p:spPr>
          <a:xfrm>
            <a:off x="1664399" y="3991972"/>
            <a:ext cx="167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3138E3-AAF9-42A1-A7A6-CA7CEC217BC6}"/>
              </a:ext>
            </a:extLst>
          </p:cNvPr>
          <p:cNvSpPr/>
          <p:nvPr/>
        </p:nvSpPr>
        <p:spPr>
          <a:xfrm>
            <a:off x="2611858" y="1412932"/>
            <a:ext cx="22481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회원가입에 대한</a:t>
            </a:r>
            <a:b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안내문구</a:t>
            </a:r>
          </a:p>
        </p:txBody>
      </p:sp>
    </p:spTree>
    <p:extLst>
      <p:ext uri="{BB962C8B-B14F-4D97-AF65-F5344CB8AC3E}">
        <p14:creationId xmlns:p14="http://schemas.microsoft.com/office/powerpoint/2010/main" val="60143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27884" y="2301309"/>
            <a:ext cx="25922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23928" y="2351181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및 일정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91780" y="2087319"/>
            <a:ext cx="936104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800" y="202801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02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및 후기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5209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11291" y="142367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8034" y="1857964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11291" y="1760695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JAVA(JDK)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08034" y="2193518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11291" y="2096249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 SQL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08034" y="2546489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1291" y="2449220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7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4B5CA324-77AE-4340-AD1F-552FDF0E429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92449716"/>
              </p:ext>
            </p:extLst>
          </p:nvPr>
        </p:nvGraphicFramePr>
        <p:xfrm>
          <a:off x="539557" y="1476631"/>
          <a:ext cx="8352927" cy="3209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770824590"/>
                    </a:ext>
                  </a:extLst>
                </a:gridCol>
                <a:gridCol w="864091">
                  <a:extLst>
                    <a:ext uri="{9D8B030D-6E8A-4147-A177-3AD203B41FA5}">
                      <a16:colId xmlns:a16="http://schemas.microsoft.com/office/drawing/2014/main" val="115577784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34625071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9680142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4029342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201438351"/>
                    </a:ext>
                  </a:extLst>
                </a:gridCol>
                <a:gridCol w="900138">
                  <a:extLst>
                    <a:ext uri="{9D8B030D-6E8A-4147-A177-3AD203B41FA5}">
                      <a16:colId xmlns:a16="http://schemas.microsoft.com/office/drawing/2014/main" val="426323482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184916079"/>
                    </a:ext>
                  </a:extLst>
                </a:gridCol>
                <a:gridCol w="820046">
                  <a:extLst>
                    <a:ext uri="{9D8B030D-6E8A-4147-A177-3AD203B41FA5}">
                      <a16:colId xmlns:a16="http://schemas.microsoft.com/office/drawing/2014/main" val="3197031745"/>
                    </a:ext>
                  </a:extLst>
                </a:gridCol>
              </a:tblGrid>
              <a:tr h="4585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7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8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9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10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11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12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1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2</a:t>
                      </a:r>
                      <a:r>
                        <a:rPr lang="ko-KR" altLang="en-US" b="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568507"/>
                  </a:ext>
                </a:extLst>
              </a:tr>
              <a:tr h="45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서버 및</a:t>
                      </a:r>
                      <a:br>
                        <a:rPr lang="en-US" altLang="ko-KR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</a:br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데이터베이스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35481"/>
                  </a:ext>
                </a:extLst>
              </a:tr>
              <a:tr h="45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로그인</a:t>
                      </a:r>
                      <a:endParaRPr lang="en-US" altLang="ko-KR" sz="1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05406"/>
                  </a:ext>
                </a:extLst>
              </a:tr>
              <a:tr h="458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이슈 관리</a:t>
                      </a:r>
                      <a:r>
                        <a:rPr lang="en-US" altLang="ko-KR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, Task</a:t>
                      </a:r>
                      <a:br>
                        <a:rPr lang="en-US" altLang="ko-KR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</a:br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62374"/>
                  </a:ext>
                </a:extLst>
              </a:tr>
              <a:tr h="458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스케줄 관리 </a:t>
                      </a:r>
                      <a:endParaRPr lang="en-US" altLang="ko-KR" sz="1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16119"/>
                  </a:ext>
                </a:extLst>
              </a:tr>
              <a:tr h="4585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안드로이드</a:t>
                      </a:r>
                      <a:br>
                        <a:rPr lang="en-US" altLang="ko-KR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</a:br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작업 및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99289"/>
                  </a:ext>
                </a:extLst>
              </a:tr>
              <a:tr h="4585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테스트 및</a:t>
                      </a:r>
                      <a:endParaRPr lang="en-US" altLang="ko-KR" sz="1000" dirty="0">
                        <a:latin typeface="배달의민족 주아" panose="020B0600000101010101" charset="-127"/>
                        <a:ea typeface="배달의민족 주아" panose="020B0600000101010101" charset="-127"/>
                      </a:endParaRPr>
                    </a:p>
                    <a:p>
                      <a:pPr algn="ctr"/>
                      <a:r>
                        <a:rPr lang="ko-KR" altLang="en-US" sz="1000" dirty="0">
                          <a:latin typeface="배달의민족 주아" panose="020B0600000101010101" charset="-127"/>
                          <a:ea typeface="배달의민족 주아" panose="020B0600000101010101" charset="-127"/>
                        </a:rPr>
                        <a:t>버그수정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04035"/>
                  </a:ext>
                </a:extLst>
              </a:tr>
            </a:tbl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3-1.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개발환경 및 후기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일정</a:t>
            </a:r>
            <a:endParaRPr lang="ko-KR" altLang="en-US" dirty="0">
              <a:solidFill>
                <a:schemeClr val="accent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62970" y="2085375"/>
            <a:ext cx="1692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60B96C-9E8E-4EFB-A028-FDA2E2B86289}"/>
              </a:ext>
            </a:extLst>
          </p:cNvPr>
          <p:cNvSpPr/>
          <p:nvPr/>
        </p:nvSpPr>
        <p:spPr>
          <a:xfrm>
            <a:off x="2915815" y="2571750"/>
            <a:ext cx="839155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C85971-E54A-4385-93EC-19132396EB87}"/>
              </a:ext>
            </a:extLst>
          </p:cNvPr>
          <p:cNvSpPr/>
          <p:nvPr/>
        </p:nvSpPr>
        <p:spPr>
          <a:xfrm>
            <a:off x="3796698" y="2987329"/>
            <a:ext cx="2143454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2D26AD-8C50-411F-A0BE-EDE7B5BB1DD7}"/>
              </a:ext>
            </a:extLst>
          </p:cNvPr>
          <p:cNvSpPr/>
          <p:nvPr/>
        </p:nvSpPr>
        <p:spPr>
          <a:xfrm>
            <a:off x="5940151" y="3473457"/>
            <a:ext cx="1303061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BB7B08-1DBE-4C07-B477-78DFD32699F8}"/>
              </a:ext>
            </a:extLst>
          </p:cNvPr>
          <p:cNvSpPr/>
          <p:nvPr/>
        </p:nvSpPr>
        <p:spPr>
          <a:xfrm>
            <a:off x="6876256" y="3935916"/>
            <a:ext cx="1185468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904760-5080-4BF6-9203-5D827B6F6564}"/>
              </a:ext>
            </a:extLst>
          </p:cNvPr>
          <p:cNvSpPr/>
          <p:nvPr/>
        </p:nvSpPr>
        <p:spPr>
          <a:xfrm>
            <a:off x="8097786" y="4371950"/>
            <a:ext cx="775646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및 후기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참고문헌 및 출처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5209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11291" y="142367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13250" y="1796775"/>
            <a:ext cx="4807376" cy="307777"/>
            <a:chOff x="913250" y="1796775"/>
            <a:chExt cx="4807376" cy="307777"/>
          </a:xfrm>
        </p:grpSpPr>
        <p:sp>
          <p:nvSpPr>
            <p:cNvPr id="20" name="타원 19"/>
            <p:cNvSpPr/>
            <p:nvPr/>
          </p:nvSpPr>
          <p:spPr>
            <a:xfrm>
              <a:off x="913250" y="1881694"/>
              <a:ext cx="161463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16406" y="1796775"/>
              <a:ext cx="4604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GitHub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: https://github.com/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13250" y="2076809"/>
            <a:ext cx="4807376" cy="307777"/>
            <a:chOff x="913250" y="1796775"/>
            <a:chExt cx="4807376" cy="307777"/>
          </a:xfrm>
        </p:grpSpPr>
        <p:sp>
          <p:nvSpPr>
            <p:cNvPr id="29" name="타원 28"/>
            <p:cNvSpPr/>
            <p:nvPr/>
          </p:nvSpPr>
          <p:spPr>
            <a:xfrm>
              <a:off x="913250" y="1881694"/>
              <a:ext cx="161463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16406" y="1796775"/>
              <a:ext cx="4604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Google calendar : https://calendar.google.com/calendar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913250" y="2506722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16406" y="2421803"/>
            <a:ext cx="4604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Temas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https://teams.microsoft.com/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913250" y="2780996"/>
            <a:ext cx="4807376" cy="307777"/>
            <a:chOff x="913250" y="1796775"/>
            <a:chExt cx="4807376" cy="307777"/>
          </a:xfrm>
        </p:grpSpPr>
        <p:sp>
          <p:nvSpPr>
            <p:cNvPr id="34" name="타원 33"/>
            <p:cNvSpPr/>
            <p:nvPr/>
          </p:nvSpPr>
          <p:spPr>
            <a:xfrm>
              <a:off x="913250" y="1881694"/>
              <a:ext cx="161463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16406" y="1796775"/>
              <a:ext cx="4604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OWL ITS : http://www.owlsolution.co.kr/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24810" y="1574524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1574524"/>
            <a:ext cx="178931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99592" y="3291830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14" y="3291830"/>
            <a:ext cx="1789314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592" y="1235970"/>
            <a:ext cx="1693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1520" y="1923678"/>
            <a:ext cx="94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2094" y="1923678"/>
            <a:ext cx="94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6738" y="1923678"/>
            <a:ext cx="94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707904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012160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75656" y="1995686"/>
            <a:ext cx="220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및 중점연구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185475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041228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406403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05616" y="2508784"/>
            <a:ext cx="220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65278" y="2784790"/>
            <a:ext cx="220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중점 연구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1926" y="2483652"/>
            <a:ext cx="94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1-1.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3151" y="2759658"/>
            <a:ext cx="94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1-2.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5936" y="1995685"/>
            <a:ext cx="220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06403" y="1995685"/>
            <a:ext cx="220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및 일정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05198" y="2462482"/>
            <a:ext cx="154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39458" y="2713358"/>
            <a:ext cx="1437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39458" y="2437145"/>
            <a:ext cx="94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3-1.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1312" y="2688021"/>
            <a:ext cx="53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3-2.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50638" y="2949142"/>
            <a:ext cx="1437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30917" y="2923805"/>
            <a:ext cx="53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3-3.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27884" y="2301309"/>
            <a:ext cx="25922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7144" y="234408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및 세부기획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91780" y="2087319"/>
            <a:ext cx="936104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800" y="202801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및 중점연구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5209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36277" y="144132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중 발생하는 이슈들을 관리</a:t>
            </a:r>
          </a:p>
        </p:txBody>
      </p:sp>
      <p:sp>
        <p:nvSpPr>
          <p:cNvPr id="59" name="타원 58"/>
          <p:cNvSpPr/>
          <p:nvPr/>
        </p:nvSpPr>
        <p:spPr>
          <a:xfrm>
            <a:off x="708034" y="2151587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42745" y="1671906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(=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30640" y="2054318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개인스케줄 및 공유된 스케줄을 확인</a:t>
            </a:r>
          </a:p>
        </p:txBody>
      </p:sp>
      <p:sp>
        <p:nvSpPr>
          <p:cNvPr id="62" name="타원 61"/>
          <p:cNvSpPr/>
          <p:nvPr/>
        </p:nvSpPr>
        <p:spPr>
          <a:xfrm>
            <a:off x="774150" y="3904992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65866" y="3808365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업무에서 사용 가능 여부</a:t>
            </a:r>
          </a:p>
        </p:txBody>
      </p:sp>
      <p:sp>
        <p:nvSpPr>
          <p:cNvPr id="64" name="타원 63"/>
          <p:cNvSpPr/>
          <p:nvPr/>
        </p:nvSpPr>
        <p:spPr>
          <a:xfrm>
            <a:off x="709986" y="2553441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65866" y="2456172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및 로그인을 통해 개인이 등록 및 관리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95536" y="3284851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중점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774150" y="4284214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65866" y="418758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웹과 모바일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간의 연동 가능성 </a:t>
            </a:r>
          </a:p>
        </p:txBody>
      </p:sp>
    </p:spTree>
    <p:extLst>
      <p:ext uri="{BB962C8B-B14F-4D97-AF65-F5344CB8AC3E}">
        <p14:creationId xmlns:p14="http://schemas.microsoft.com/office/powerpoint/2010/main" val="89842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및 중점연구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4193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36277" y="133972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회원가입을 통해 사용자를 관리</a:t>
            </a:r>
          </a:p>
        </p:txBody>
      </p:sp>
      <p:sp>
        <p:nvSpPr>
          <p:cNvPr id="59" name="타원 58"/>
          <p:cNvSpPr/>
          <p:nvPr/>
        </p:nvSpPr>
        <p:spPr>
          <a:xfrm>
            <a:off x="708034" y="1868825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930640" y="1771556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회원가입은 이메일 인증을 통해 웹에서만 가능</a:t>
            </a:r>
          </a:p>
        </p:txBody>
      </p:sp>
      <p:sp>
        <p:nvSpPr>
          <p:cNvPr id="62" name="타원 61"/>
          <p:cNvSpPr/>
          <p:nvPr/>
        </p:nvSpPr>
        <p:spPr>
          <a:xfrm>
            <a:off x="774150" y="3363838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71600" y="3264542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이슈 등록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완료가 가능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5536" y="2717794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이슈관리 프로그램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74150" y="3698398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71600" y="3599102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세부적인 사항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포함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97" y="1203598"/>
            <a:ext cx="3600400" cy="35666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01941" y="484618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</a:t>
            </a:r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이슈 등록 화면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BE1D65-F7D2-49B5-AB1B-8BF382B8EB17}"/>
              </a:ext>
            </a:extLst>
          </p:cNvPr>
          <p:cNvSpPr/>
          <p:nvPr/>
        </p:nvSpPr>
        <p:spPr>
          <a:xfrm>
            <a:off x="715268" y="2250837"/>
            <a:ext cx="161464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D30EA-DEE9-4CAB-897C-84D4BB9A5F41}"/>
              </a:ext>
            </a:extLst>
          </p:cNvPr>
          <p:cNvSpPr txBox="1"/>
          <p:nvPr/>
        </p:nvSpPr>
        <p:spPr>
          <a:xfrm>
            <a:off x="950492" y="2161188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모바일에서 회원가입 시 웹에서 진행하도록 유도 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EE62DA-16B2-40C9-915B-4875320049CA}"/>
              </a:ext>
            </a:extLst>
          </p:cNvPr>
          <p:cNvSpPr/>
          <p:nvPr/>
        </p:nvSpPr>
        <p:spPr>
          <a:xfrm>
            <a:off x="774150" y="4032958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93B357-E239-4D66-932E-000F0A3D236C}"/>
              </a:ext>
            </a:extLst>
          </p:cNvPr>
          <p:cNvSpPr txBox="1"/>
          <p:nvPr/>
        </p:nvSpPr>
        <p:spPr>
          <a:xfrm>
            <a:off x="971600" y="3933662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날짜가 포함된 이슈는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등록시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스케쥴 화면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자동 등록</a:t>
            </a:r>
          </a:p>
        </p:txBody>
      </p:sp>
    </p:spTree>
    <p:extLst>
      <p:ext uri="{BB962C8B-B14F-4D97-AF65-F5344CB8AC3E}">
        <p14:creationId xmlns:p14="http://schemas.microsoft.com/office/powerpoint/2010/main" val="6604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및 중점연구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4193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36277" y="133972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효율적인 관리 </a:t>
            </a:r>
          </a:p>
        </p:txBody>
      </p:sp>
      <p:sp>
        <p:nvSpPr>
          <p:cNvPr id="59" name="타원 58"/>
          <p:cNvSpPr/>
          <p:nvPr/>
        </p:nvSpPr>
        <p:spPr>
          <a:xfrm>
            <a:off x="708034" y="1868825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930640" y="1771556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한 눈에 보여져야 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52120" y="4663311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1-2. Task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DBF3E3-B336-4AFA-8A3B-A21AEDC1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94" y="1131590"/>
            <a:ext cx="5559202" cy="341363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C8CA963-7E47-40FA-A8EA-C19BDD9E724C}"/>
              </a:ext>
            </a:extLst>
          </p:cNvPr>
          <p:cNvSpPr/>
          <p:nvPr/>
        </p:nvSpPr>
        <p:spPr>
          <a:xfrm>
            <a:off x="715654" y="2246239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5E88-1035-4872-BF9C-1328231EE520}"/>
              </a:ext>
            </a:extLst>
          </p:cNvPr>
          <p:cNvSpPr txBox="1"/>
          <p:nvPr/>
        </p:nvSpPr>
        <p:spPr>
          <a:xfrm>
            <a:off x="930640" y="2148970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이동이 편리해야 함</a:t>
            </a:r>
          </a:p>
        </p:txBody>
      </p:sp>
    </p:spTree>
    <p:extLst>
      <p:ext uri="{BB962C8B-B14F-4D97-AF65-F5344CB8AC3E}">
        <p14:creationId xmlns:p14="http://schemas.microsoft.com/office/powerpoint/2010/main" val="23395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및 중점연구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5209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36277" y="144132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개인스케줄 등록 및 확인</a:t>
            </a:r>
          </a:p>
        </p:txBody>
      </p:sp>
      <p:sp>
        <p:nvSpPr>
          <p:cNvPr id="59" name="타원 58"/>
          <p:cNvSpPr/>
          <p:nvPr/>
        </p:nvSpPr>
        <p:spPr>
          <a:xfrm>
            <a:off x="713671" y="1892947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936277" y="1795678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공유 가능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3718" y="4683339"/>
            <a:ext cx="102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1-3.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 화면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81" y="1354231"/>
            <a:ext cx="4824537" cy="327153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1011CC4-33F9-4FAA-8A7E-53F9A0E14548}"/>
              </a:ext>
            </a:extLst>
          </p:cNvPr>
          <p:cNvSpPr/>
          <p:nvPr/>
        </p:nvSpPr>
        <p:spPr>
          <a:xfrm>
            <a:off x="713671" y="2235771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F18B8E-E729-4468-8943-2E055AACFFF7}"/>
              </a:ext>
            </a:extLst>
          </p:cNvPr>
          <p:cNvSpPr txBox="1"/>
          <p:nvPr/>
        </p:nvSpPr>
        <p:spPr>
          <a:xfrm>
            <a:off x="936277" y="2138502"/>
            <a:ext cx="3059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날짜가 포함된 이슈 및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b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스케줄에 자동으로 적용</a:t>
            </a:r>
            <a:b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(*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보이는 화면은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on/off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설정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CA3D5-F6FB-4BC5-B8C3-D395A3A86A36}"/>
              </a:ext>
            </a:extLst>
          </p:cNvPr>
          <p:cNvSpPr/>
          <p:nvPr/>
        </p:nvSpPr>
        <p:spPr>
          <a:xfrm>
            <a:off x="4970665" y="3771519"/>
            <a:ext cx="3976485" cy="121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" dirty="0"/>
              <a:t>[Issues] 10. </a:t>
            </a:r>
            <a:r>
              <a:rPr lang="ko-KR" altLang="en-US" sz="650" dirty="0"/>
              <a:t>화면이 제대로 보이지 않는 현상 </a:t>
            </a:r>
            <a:r>
              <a:rPr lang="en-US" altLang="ko-KR" sz="650" dirty="0"/>
              <a:t>(7.18-24)</a:t>
            </a:r>
            <a:endParaRPr lang="ko-KR" altLang="en-US" sz="6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C5003F-0619-4996-9C24-F6355D6A963D}"/>
              </a:ext>
            </a:extLst>
          </p:cNvPr>
          <p:cNvSpPr/>
          <p:nvPr/>
        </p:nvSpPr>
        <p:spPr>
          <a:xfrm>
            <a:off x="6100837" y="2517761"/>
            <a:ext cx="1125670" cy="124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50" dirty="0"/>
              <a:t>Testcase </a:t>
            </a:r>
            <a:r>
              <a:rPr lang="ko-KR" altLang="en-US" sz="650" dirty="0"/>
              <a:t>정리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898705-EC8F-47CC-9B94-6CEEDB7A53D4}"/>
              </a:ext>
            </a:extLst>
          </p:cNvPr>
          <p:cNvSpPr/>
          <p:nvPr/>
        </p:nvSpPr>
        <p:spPr>
          <a:xfrm>
            <a:off x="4271648" y="3752824"/>
            <a:ext cx="597532" cy="952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/>
              <a:t>공유일정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0758F9-D9C1-47AE-8480-E8318F1BA044}"/>
              </a:ext>
            </a:extLst>
          </p:cNvPr>
          <p:cNvSpPr/>
          <p:nvPr/>
        </p:nvSpPr>
        <p:spPr>
          <a:xfrm>
            <a:off x="4274946" y="3902075"/>
            <a:ext cx="59471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Issues</a:t>
            </a:r>
            <a:endParaRPr lang="ko-KR" altLang="en-US" sz="5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BFA4AA-7B1A-4F64-9331-306C8F83D16F}"/>
              </a:ext>
            </a:extLst>
          </p:cNvPr>
          <p:cNvSpPr/>
          <p:nvPr/>
        </p:nvSpPr>
        <p:spPr>
          <a:xfrm>
            <a:off x="4271648" y="3609700"/>
            <a:ext cx="597532" cy="952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/>
              <a:t>개인일정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7868D2-5A8D-4E5A-9DE3-4AE5BB9B51C6}"/>
              </a:ext>
            </a:extLst>
          </p:cNvPr>
          <p:cNvSpPr/>
          <p:nvPr/>
        </p:nvSpPr>
        <p:spPr>
          <a:xfrm>
            <a:off x="5538002" y="3082632"/>
            <a:ext cx="562835" cy="1210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주간회의</a:t>
            </a:r>
          </a:p>
        </p:txBody>
      </p:sp>
    </p:spTree>
    <p:extLst>
      <p:ext uri="{BB962C8B-B14F-4D97-AF65-F5344CB8AC3E}">
        <p14:creationId xmlns:p14="http://schemas.microsoft.com/office/powerpoint/2010/main" val="1735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094261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036496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163873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10888" y="112461"/>
            <a:ext cx="2012166" cy="289973"/>
            <a:chOff x="-10887" y="112461"/>
            <a:chExt cx="910478" cy="289973"/>
          </a:xfrm>
        </p:grpSpPr>
        <p:sp>
          <p:nvSpPr>
            <p:cNvPr id="4" name="직사각형 3"/>
            <p:cNvSpPr/>
            <p:nvPr/>
          </p:nvSpPr>
          <p:spPr>
            <a:xfrm>
              <a:off x="-10887" y="112461"/>
              <a:ext cx="816429" cy="288032"/>
            </a:xfrm>
            <a:prstGeom prst="rect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07576" y="210420"/>
              <a:ext cx="289971" cy="94058"/>
            </a:xfrm>
            <a:prstGeom prst="triangle">
              <a:avLst/>
            </a:prstGeom>
            <a:solidFill>
              <a:schemeClr val="accent1">
                <a:alpha val="9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1287873" y="130353"/>
            <a:ext cx="4400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및 중점연구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5536" y="771550"/>
            <a:ext cx="1830928" cy="36004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중점연구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8034" y="1520946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36277" y="1441327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웹에서 동작하는 기능을 모바일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에서도 사용</a:t>
            </a:r>
          </a:p>
        </p:txBody>
      </p:sp>
      <p:sp>
        <p:nvSpPr>
          <p:cNvPr id="59" name="타원 58"/>
          <p:cNvSpPr/>
          <p:nvPr/>
        </p:nvSpPr>
        <p:spPr>
          <a:xfrm>
            <a:off x="708034" y="1970425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930640" y="1873156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계정 상태 및 데이터 존재 유무상태 확인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813856"/>
            <a:ext cx="4101140" cy="144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0520" y="4371951"/>
            <a:ext cx="97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1-4. Web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323233"/>
            <a:ext cx="1751351" cy="29306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615167" y="4371951"/>
            <a:ext cx="97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1-5. App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08034" y="2384525"/>
            <a:ext cx="161463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30640" y="2287256"/>
            <a:ext cx="46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데이타베이스를 통해 계정 및 데이터의 연동상태 확인</a:t>
            </a:r>
          </a:p>
        </p:txBody>
      </p:sp>
    </p:spTree>
    <p:extLst>
      <p:ext uri="{BB962C8B-B14F-4D97-AF65-F5344CB8AC3E}">
        <p14:creationId xmlns:p14="http://schemas.microsoft.com/office/powerpoint/2010/main" val="39302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27884" y="2301309"/>
            <a:ext cx="259228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9992" y="235118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흐름도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91780" y="2087319"/>
            <a:ext cx="936104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1800" y="202801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5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472</Words>
  <Application>Microsoft Office PowerPoint</Application>
  <PresentationFormat>화면 슬라이드 쇼(16:9)</PresentationFormat>
  <Paragraphs>149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배달의민족 주아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이 원배</cp:lastModifiedBy>
  <cp:revision>116</cp:revision>
  <dcterms:created xsi:type="dcterms:W3CDTF">2015-03-17T10:14:13Z</dcterms:created>
  <dcterms:modified xsi:type="dcterms:W3CDTF">2021-07-06T10:07:21Z</dcterms:modified>
</cp:coreProperties>
</file>